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07EE-4047-4A2B-89E0-5CCC48D284E7}" type="datetimeFigureOut">
              <a:rPr lang="en-IN" smtClean="0"/>
              <a:t>02-01-2026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CD09-9977-4D39-95D8-D46DC87CCF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837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07EE-4047-4A2B-89E0-5CCC48D284E7}" type="datetimeFigureOut">
              <a:rPr lang="en-IN" smtClean="0"/>
              <a:t>02-01-2026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CD09-9977-4D39-95D8-D46DC87CCF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651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07EE-4047-4A2B-89E0-5CCC48D284E7}" type="datetimeFigureOut">
              <a:rPr lang="en-IN" smtClean="0"/>
              <a:t>02-01-2026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CD09-9977-4D39-95D8-D46DC87CCF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746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07EE-4047-4A2B-89E0-5CCC48D284E7}" type="datetimeFigureOut">
              <a:rPr lang="en-IN" smtClean="0"/>
              <a:t>02-01-2026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CD09-9977-4D39-95D8-D46DC87CCF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358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07EE-4047-4A2B-89E0-5CCC48D284E7}" type="datetimeFigureOut">
              <a:rPr lang="en-IN" smtClean="0"/>
              <a:t>02-01-2026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CD09-9977-4D39-95D8-D46DC87CCF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127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07EE-4047-4A2B-89E0-5CCC48D284E7}" type="datetimeFigureOut">
              <a:rPr lang="en-IN" smtClean="0"/>
              <a:t>02-01-2026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CD09-9977-4D39-95D8-D46DC87CCF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392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07EE-4047-4A2B-89E0-5CCC48D284E7}" type="datetimeFigureOut">
              <a:rPr lang="en-IN" smtClean="0"/>
              <a:t>02-01-2026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CD09-9977-4D39-95D8-D46DC87CCF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431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07EE-4047-4A2B-89E0-5CCC48D284E7}" type="datetimeFigureOut">
              <a:rPr lang="en-IN" smtClean="0"/>
              <a:t>02-01-2026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CD09-9977-4D39-95D8-D46DC87CCF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06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07EE-4047-4A2B-89E0-5CCC48D284E7}" type="datetimeFigureOut">
              <a:rPr lang="en-IN" smtClean="0"/>
              <a:t>02-01-2026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CD09-9977-4D39-95D8-D46DC87CCF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926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07EE-4047-4A2B-89E0-5CCC48D284E7}" type="datetimeFigureOut">
              <a:rPr lang="en-IN" smtClean="0"/>
              <a:t>02-01-2026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CD09-9977-4D39-95D8-D46DC87CCF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931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07EE-4047-4A2B-89E0-5CCC48D284E7}" type="datetimeFigureOut">
              <a:rPr lang="en-IN" smtClean="0"/>
              <a:t>02-01-2026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CD09-9977-4D39-95D8-D46DC87CCF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47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507EE-4047-4A2B-89E0-5CCC48D284E7}" type="datetimeFigureOut">
              <a:rPr lang="en-IN" smtClean="0"/>
              <a:t>02-01-2026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CD09-9977-4D39-95D8-D46DC87CCF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318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6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33357"/>
            <a:ext cx="5292080" cy="101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0" y="4653136"/>
            <a:ext cx="4355976" cy="136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452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-16351"/>
            <a:ext cx="734481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Importance of Chemistry in Daily Life</a:t>
            </a:r>
          </a:p>
          <a:p>
            <a:endParaRPr lang="en-US" b="1" dirty="0" smtClean="0"/>
          </a:p>
          <a:p>
            <a:pPr>
              <a:buFont typeface="Arial"/>
              <a:buChar char="•"/>
            </a:pPr>
            <a:r>
              <a:rPr lang="en-US" dirty="0" smtClean="0"/>
              <a:t>Involved in basic life processes like metabolism, photosynthesis, respiration, digestion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Improves health and hygiene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Makes life comfortable and easier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Supports industrial and technological development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35695"/>
            <a:ext cx="4053360" cy="30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38304"/>
            <a:ext cx="3384376" cy="371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34973"/>
            <a:ext cx="3965624" cy="280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82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Introduction</a:t>
            </a:r>
          </a:p>
          <a:p>
            <a:endParaRPr lang="en-US" sz="2800" b="1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Chemistry is the study of matter and its changes</a:t>
            </a:r>
          </a:p>
          <a:p>
            <a:pPr>
              <a:buFont typeface="Arial"/>
              <a:buChar char="•"/>
            </a:pP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Chemistry plays an important role in our daily life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Everything we use involves chemistry in some way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41198"/>
            <a:ext cx="6840760" cy="330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73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95412"/>
            <a:ext cx="799288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Chemistry in Food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/>
              <a:t>Cooking involves chemical reactions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Fermentation (curd, bread, cheese)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Preservatives prevent food spoilage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Nutrients like proteins, carbohydrates, and fats are chemicals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131840" cy="235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4" y="3140968"/>
            <a:ext cx="3480048" cy="348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31927"/>
            <a:ext cx="3603847" cy="348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37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48" y="116632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Chemistry in Medicines</a:t>
            </a: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/>
              <a:t>Medicines are chemical compounds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Help prevent and cure diseases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Examples: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Paracetamol</a:t>
            </a:r>
            <a:r>
              <a:rPr lang="en-US" dirty="0" smtClean="0"/>
              <a:t> (pain relief)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Antibiotics (fight infections)</a:t>
            </a:r>
          </a:p>
          <a:p>
            <a:pPr>
              <a:buFont typeface="Arial"/>
              <a:buChar char="•"/>
            </a:pPr>
            <a:r>
              <a:rPr lang="en-US" dirty="0" smtClean="0"/>
              <a:t>Vaccines are also products of chemistry</a:t>
            </a:r>
            <a:endParaRPr lang="en-US" dirty="0"/>
          </a:p>
        </p:txBody>
      </p:sp>
      <p:pic>
        <p:nvPicPr>
          <p:cNvPr id="4098" name="Picture 2" descr="Story Pi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5097"/>
            <a:ext cx="1888308" cy="33569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29" y="612694"/>
            <a:ext cx="4076684" cy="611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s://i.pinimg.com/736x/0f/34/77/0f347756db8c4836fa3f2c5a934d4f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32499"/>
            <a:ext cx="1904861" cy="33864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9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Chemistry in Agriculture</a:t>
            </a:r>
          </a:p>
          <a:p>
            <a:endParaRPr lang="en-US" b="1" dirty="0" smtClean="0"/>
          </a:p>
          <a:p>
            <a:pPr>
              <a:buFont typeface="Arial"/>
              <a:buChar char="•"/>
            </a:pPr>
            <a:r>
              <a:rPr lang="en-US" dirty="0" smtClean="0"/>
              <a:t>Fertilizers improve soil fertility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Pesticides protect crops from insects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Helps increase food production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Example: Urea, NPK fertilizers</a:t>
            </a:r>
            <a:endParaRPr lang="en-US" dirty="0"/>
          </a:p>
        </p:txBody>
      </p:sp>
      <p:pic>
        <p:nvPicPr>
          <p:cNvPr id="5122" name="Picture 2" descr="This may contain: the different types of plants and their names are shown in this graphic above it's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139952" cy="585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0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59766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Chemistry in Fuels and Energy</a:t>
            </a:r>
          </a:p>
          <a:p>
            <a:endParaRPr lang="en-US" b="1" dirty="0" smtClean="0"/>
          </a:p>
          <a:p>
            <a:pPr>
              <a:buFont typeface="Arial"/>
              <a:buChar char="•"/>
            </a:pPr>
            <a:r>
              <a:rPr lang="en-US" dirty="0" smtClean="0"/>
              <a:t>Fuels like petrol, diesel, LPG are chemicals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Used for cooking and transportation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Batteries and solar cells use chemical reactions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2768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64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861" y="19717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Chemistry in Clothing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Natural fibers: cotton, wool, silk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Synthetic fibers: nylon, polyester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Dyes and detergents </a:t>
            </a:r>
          </a:p>
          <a:p>
            <a:r>
              <a:rPr lang="en-US" dirty="0"/>
              <a:t> </a:t>
            </a:r>
            <a:r>
              <a:rPr lang="en-US" dirty="0" smtClean="0"/>
              <a:t>    are chemical products</a:t>
            </a:r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5042983" cy="504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" y="3861048"/>
            <a:ext cx="383069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81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260648"/>
            <a:ext cx="84969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7030A0"/>
                </a:solidFill>
              </a:rPr>
              <a:t>Chemistry in Cleaning Products</a:t>
            </a:r>
          </a:p>
          <a:p>
            <a:endParaRPr lang="en-IN" sz="24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IN" dirty="0" smtClean="0"/>
              <a:t>Soaps and detergents remove dirt and grease</a:t>
            </a:r>
          </a:p>
          <a:p>
            <a:pPr marL="285750" indent="-285750">
              <a:buFont typeface="Wingdings" pitchFamily="2" charset="2"/>
              <a:buChar char="§"/>
            </a:pPr>
            <a:endParaRPr lang="en-IN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IN" dirty="0" smtClean="0"/>
              <a:t>Disinfectants kill germs</a:t>
            </a:r>
          </a:p>
          <a:p>
            <a:pPr marL="285750" indent="-285750">
              <a:buFont typeface="Wingdings" pitchFamily="2" charset="2"/>
              <a:buChar char="§"/>
            </a:pPr>
            <a:endParaRPr lang="en-IN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IN" dirty="0" smtClean="0"/>
              <a:t>Shampoos and toothpaste contain </a:t>
            </a:r>
          </a:p>
          <a:p>
            <a:r>
              <a:rPr lang="en-IN" dirty="0" smtClean="0"/>
              <a:t>      chemicals for hygiene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7173" name="Picture 5" descr="This may contain: an image of soap with the words make your own soap on it and a cartoon character ho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12457"/>
            <a:ext cx="3751906" cy="227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55540"/>
            <a:ext cx="2676696" cy="440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"/>
          <a:stretch/>
        </p:blipFill>
        <p:spPr bwMode="auto">
          <a:xfrm>
            <a:off x="5868144" y="79404"/>
            <a:ext cx="3168351" cy="657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83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80" y="30591"/>
            <a:ext cx="52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IN" dirty="0">
              <a:solidFill>
                <a:prstClr val="black"/>
              </a:solidFill>
            </a:endParaRPr>
          </a:p>
          <a:p>
            <a:pPr lvl="0"/>
            <a:r>
              <a:rPr lang="en-IN" sz="2400" b="1" dirty="0" smtClean="0">
                <a:solidFill>
                  <a:prstClr val="black"/>
                </a:solidFill>
              </a:rPr>
              <a:t> </a:t>
            </a: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Chemistry 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</a:rPr>
              <a:t>in Cosmetics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en-IN" dirty="0">
              <a:solidFill>
                <a:prstClr val="black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IN" dirty="0">
                <a:solidFill>
                  <a:prstClr val="black"/>
                </a:solidFill>
              </a:rPr>
              <a:t>Used to enhance appearance.</a:t>
            </a:r>
          </a:p>
          <a:p>
            <a:pPr lvl="0"/>
            <a:r>
              <a:rPr lang="en-IN" dirty="0">
                <a:solidFill>
                  <a:prstClr val="black"/>
                </a:solidFill>
              </a:rPr>
              <a:t>	Examples: creams, perfumes, lipstick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en-IN" dirty="0">
              <a:solidFill>
                <a:prstClr val="black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IN" dirty="0">
                <a:solidFill>
                  <a:prstClr val="black"/>
                </a:solidFill>
              </a:rPr>
              <a:t>Made from safe chemical substances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en-IN" dirty="0">
              <a:solidFill>
                <a:prstClr val="black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IN" dirty="0">
                <a:solidFill>
                  <a:prstClr val="black"/>
                </a:solidFill>
              </a:rPr>
              <a:t>Perfumes contain alcohol and essential oils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31" y="0"/>
            <a:ext cx="3635896" cy="514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40968"/>
            <a:ext cx="4147613" cy="293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72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222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IN EVERYDAY LIFE</dc:title>
  <dc:creator>ADMIN</dc:creator>
  <cp:lastModifiedBy>ADMIN</cp:lastModifiedBy>
  <cp:revision>18</cp:revision>
  <dcterms:created xsi:type="dcterms:W3CDTF">2026-01-02T05:43:03Z</dcterms:created>
  <dcterms:modified xsi:type="dcterms:W3CDTF">2026-01-03T07:18:56Z</dcterms:modified>
</cp:coreProperties>
</file>